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81" d="100"/>
          <a:sy n="81" d="100"/>
        </p:scale>
        <p:origin x="-29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22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0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3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0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6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01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26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68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67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9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3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76EC3-F855-4C1C-8B0F-C2F5CBECED54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0D3BE-AE2B-49B0-B405-BEE7DD25E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24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4488" y="97549"/>
            <a:ext cx="9725891" cy="5835533"/>
          </a:xfrm>
          <a:prstGeom prst="flowChartProcess">
            <a:avLst/>
          </a:prstGeom>
          <a:solidFill>
            <a:schemeClr val="lt1"/>
          </a:solidFill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9629" y="6158204"/>
            <a:ext cx="11895513" cy="591731"/>
          </a:xfrm>
          <a:prstGeom prst="rect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58647" y="133006"/>
            <a:ext cx="2086495" cy="1229264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58646" y="1688842"/>
            <a:ext cx="2086495" cy="4194026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910" y="195942"/>
            <a:ext cx="1969965" cy="110810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9958646" y="1579930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958646" y="5882868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49629" y="5886010"/>
            <a:ext cx="9725891" cy="12918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7788" y="354426"/>
            <a:ext cx="9041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14: Kiểu tệp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70587" y="396213"/>
            <a:ext cx="2146040" cy="709126"/>
            <a:chOff x="270587" y="396213"/>
            <a:chExt cx="2146040" cy="709126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0587" y="816091"/>
              <a:ext cx="21460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5861" y="396213"/>
              <a:ext cx="0" cy="70912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378437" y="895725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 học 11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721" y="855825"/>
            <a:ext cx="8942217" cy="498747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016909" y="6238625"/>
            <a:ext cx="1969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Nguyễn Hữu Hào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968113" y="1729060"/>
            <a:ext cx="2077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Vai trò của kiểu tệp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68113" y="2313835"/>
            <a:ext cx="2077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 Phân loại tệp và thao tác với tệp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09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49628" y="50477"/>
            <a:ext cx="9725891" cy="5835533"/>
          </a:xfrm>
          <a:prstGeom prst="flowChartProcess">
            <a:avLst/>
          </a:prstGeom>
          <a:solidFill>
            <a:schemeClr val="lt1"/>
          </a:solidFill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9629" y="6158204"/>
            <a:ext cx="11895513" cy="591731"/>
          </a:xfrm>
          <a:prstGeom prst="rect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58647" y="133006"/>
            <a:ext cx="2086495" cy="1229264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58646" y="1688842"/>
            <a:ext cx="2086495" cy="4194026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910" y="195942"/>
            <a:ext cx="1969965" cy="110810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9958646" y="1579930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958646" y="5882868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49629" y="5886010"/>
            <a:ext cx="9725891" cy="12918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7788" y="354426"/>
            <a:ext cx="9041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15: Thao tác với tệp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70587" y="396213"/>
            <a:ext cx="2146040" cy="709126"/>
            <a:chOff x="270587" y="396213"/>
            <a:chExt cx="2146040" cy="709126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0587" y="816091"/>
              <a:ext cx="21460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5861" y="396213"/>
              <a:ext cx="0" cy="70912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378437" y="895725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 học 11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389" y="864002"/>
            <a:ext cx="7979287" cy="12472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759" y="2111301"/>
            <a:ext cx="8536325" cy="354958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0016909" y="6238625"/>
            <a:ext cx="1969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Nguyễn Hữu Hào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968113" y="1729060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Khai báo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68113" y="2067614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 Thao tác với tệp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14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4488" y="97549"/>
            <a:ext cx="9725891" cy="5835533"/>
          </a:xfrm>
          <a:prstGeom prst="flowChartProcess">
            <a:avLst/>
          </a:prstGeom>
          <a:solidFill>
            <a:schemeClr val="lt1"/>
          </a:solidFill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9629" y="6158204"/>
            <a:ext cx="11895513" cy="591731"/>
          </a:xfrm>
          <a:prstGeom prst="rect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58647" y="133006"/>
            <a:ext cx="2086495" cy="1229264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58646" y="1688842"/>
            <a:ext cx="2086495" cy="4194026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910" y="195942"/>
            <a:ext cx="1969965" cy="110810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9958646" y="1579930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958646" y="5882868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49629" y="5886010"/>
            <a:ext cx="9725891" cy="12918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7788" y="354426"/>
            <a:ext cx="9041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15: Thao tác với tệp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70587" y="396213"/>
            <a:ext cx="2146040" cy="709126"/>
            <a:chOff x="270587" y="396213"/>
            <a:chExt cx="2146040" cy="709126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0587" y="816091"/>
              <a:ext cx="21460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5861" y="396213"/>
              <a:ext cx="0" cy="70912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378437" y="895725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 học 11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679" y="849024"/>
            <a:ext cx="8286750" cy="492442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016909" y="6238625"/>
            <a:ext cx="1969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Nguyễn Hữu Hào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968113" y="1729060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Khai báo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968113" y="2067614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 Thao tác với tệp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7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4488" y="97549"/>
            <a:ext cx="9725891" cy="5835533"/>
          </a:xfrm>
          <a:prstGeom prst="flowChartProcess">
            <a:avLst/>
          </a:prstGeom>
          <a:solidFill>
            <a:schemeClr val="lt1"/>
          </a:solidFill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9629" y="6158204"/>
            <a:ext cx="11895513" cy="591731"/>
          </a:xfrm>
          <a:prstGeom prst="rect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58647" y="133006"/>
            <a:ext cx="2086495" cy="1229264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58646" y="1688842"/>
            <a:ext cx="2086495" cy="4194026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910" y="195942"/>
            <a:ext cx="1969965" cy="110810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9958646" y="1579930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958646" y="5882868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49629" y="5886010"/>
            <a:ext cx="9725891" cy="12918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7788" y="354426"/>
            <a:ext cx="9041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15: Thao tác với tệp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70587" y="396213"/>
            <a:ext cx="2146040" cy="709126"/>
            <a:chOff x="270587" y="396213"/>
            <a:chExt cx="2146040" cy="709126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0587" y="816091"/>
              <a:ext cx="21460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5861" y="396213"/>
              <a:ext cx="0" cy="70912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378437" y="895725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 học 11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350" y="1056112"/>
            <a:ext cx="8759640" cy="10099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18" y="1975861"/>
            <a:ext cx="8937620" cy="12694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618" y="3413329"/>
            <a:ext cx="8934450" cy="18669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0016909" y="6238625"/>
            <a:ext cx="1969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Nguyễn Hữu Hào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68113" y="1729060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Khai báo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68113" y="2067614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 Thao tác với tệp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31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4488" y="97549"/>
            <a:ext cx="9725891" cy="5835533"/>
          </a:xfrm>
          <a:prstGeom prst="flowChartProcess">
            <a:avLst/>
          </a:prstGeom>
          <a:solidFill>
            <a:schemeClr val="lt1"/>
          </a:solidFill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9629" y="6158204"/>
            <a:ext cx="11895513" cy="591731"/>
          </a:xfrm>
          <a:prstGeom prst="rect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58647" y="133006"/>
            <a:ext cx="2086495" cy="1229264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58646" y="1688842"/>
            <a:ext cx="2086495" cy="4194026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910" y="195942"/>
            <a:ext cx="1969965" cy="110810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9958646" y="1579930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958646" y="5882868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49629" y="5886010"/>
            <a:ext cx="9725891" cy="12918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7788" y="354426"/>
            <a:ext cx="9041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15: Thao tác với tệp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70587" y="396213"/>
            <a:ext cx="2146040" cy="709126"/>
            <a:chOff x="270587" y="396213"/>
            <a:chExt cx="2146040" cy="709126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0587" y="816091"/>
              <a:ext cx="21460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5861" y="396213"/>
              <a:ext cx="0" cy="70912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378437" y="895725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 học 11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056" y="1362270"/>
            <a:ext cx="9048750" cy="414337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016909" y="6238625"/>
            <a:ext cx="1969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Nguyễn Hữu Hào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968113" y="1729060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Khai báo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968113" y="2067614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 Thao tác với tệp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9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4488" y="97549"/>
            <a:ext cx="9725891" cy="5835533"/>
          </a:xfrm>
          <a:prstGeom prst="flowChartProcess">
            <a:avLst/>
          </a:prstGeom>
          <a:solidFill>
            <a:schemeClr val="lt1"/>
          </a:solidFill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9629" y="6158204"/>
            <a:ext cx="11895513" cy="591731"/>
          </a:xfrm>
          <a:prstGeom prst="rect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58647" y="133006"/>
            <a:ext cx="2086495" cy="1229264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58646" y="1688842"/>
            <a:ext cx="2086495" cy="4194026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910" y="195942"/>
            <a:ext cx="1969965" cy="110810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9958646" y="1579930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958646" y="5882868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49629" y="5886010"/>
            <a:ext cx="9725891" cy="12918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7788" y="354426"/>
            <a:ext cx="9041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15: Thao tác với tệp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70587" y="396213"/>
            <a:ext cx="2146040" cy="709126"/>
            <a:chOff x="270587" y="396213"/>
            <a:chExt cx="2146040" cy="709126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0587" y="816091"/>
              <a:ext cx="21460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5861" y="396213"/>
              <a:ext cx="0" cy="70912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378437" y="895725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 học 11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861" y="1277756"/>
            <a:ext cx="9286875" cy="406717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016909" y="6238625"/>
            <a:ext cx="1969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Nguyễn Hữu Hào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968113" y="1729060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Khai báo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968113" y="2067614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 Thao tác với tệp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65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4488" y="97549"/>
            <a:ext cx="9725891" cy="5835533"/>
          </a:xfrm>
          <a:prstGeom prst="flowChartProcess">
            <a:avLst/>
          </a:prstGeom>
          <a:solidFill>
            <a:schemeClr val="lt1"/>
          </a:solidFill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9629" y="6158204"/>
            <a:ext cx="11895513" cy="591731"/>
          </a:xfrm>
          <a:prstGeom prst="rect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58647" y="133006"/>
            <a:ext cx="2086495" cy="1229264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58646" y="1688842"/>
            <a:ext cx="2086495" cy="4194026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910" y="195942"/>
            <a:ext cx="1969965" cy="110810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9958646" y="1579930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958646" y="5882868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49629" y="5886010"/>
            <a:ext cx="9725891" cy="12918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7788" y="354426"/>
            <a:ext cx="9041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>
                <a:solidFill>
                  <a:srgbClr val="0070C0"/>
                </a:solidFill>
                <a:latin typeface="VNI-Jamai" pitchFamily="2" charset="0"/>
              </a:rPr>
              <a:t>Baøi 15. Thao taùc vôùi Teäp</a:t>
            </a:r>
            <a:endParaRPr lang="en-US" sz="2400">
              <a:solidFill>
                <a:srgbClr val="0070C0"/>
              </a:solidFill>
              <a:latin typeface="VNI-Jamai" pitchFamily="2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70587" y="396213"/>
            <a:ext cx="2146040" cy="709126"/>
            <a:chOff x="270587" y="396213"/>
            <a:chExt cx="2146040" cy="709126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0587" y="816091"/>
              <a:ext cx="21460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5861" y="396213"/>
              <a:ext cx="0" cy="70912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378437" y="895725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 học 11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560" y="314016"/>
            <a:ext cx="8972550" cy="20669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788" y="2477336"/>
            <a:ext cx="8972550" cy="1895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835" y="4351471"/>
            <a:ext cx="9144000" cy="120967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0016909" y="6238625"/>
            <a:ext cx="1969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Nguyễn Hữu Hào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968113" y="1729060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Khai báo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68113" y="2067614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 Thao tác với tệp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3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4488" y="97549"/>
            <a:ext cx="9725891" cy="5835533"/>
          </a:xfrm>
          <a:prstGeom prst="flowChartProcess">
            <a:avLst/>
          </a:prstGeom>
          <a:solidFill>
            <a:schemeClr val="lt1"/>
          </a:solidFill>
          <a:ln w="28575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9629" y="6158204"/>
            <a:ext cx="11895513" cy="591731"/>
          </a:xfrm>
          <a:prstGeom prst="rect">
            <a:avLst/>
          </a:prstGeom>
          <a:solidFill>
            <a:srgbClr val="00B0F0"/>
          </a:solidFill>
          <a:ln w="28575">
            <a:solidFill>
              <a:srgbClr val="00B0F0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58647" y="133006"/>
            <a:ext cx="2086495" cy="1229264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958646" y="1688842"/>
            <a:ext cx="2086495" cy="4194026"/>
          </a:xfrm>
          <a:prstGeom prst="rect">
            <a:avLst/>
          </a:prstGeom>
          <a:noFill/>
          <a:ln w="28575" cap="sq">
            <a:solidFill>
              <a:srgbClr val="00B0F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910" y="195942"/>
            <a:ext cx="1969965" cy="1108105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9958646" y="1579930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9958646" y="5882868"/>
            <a:ext cx="2086495" cy="136904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49629" y="5886010"/>
            <a:ext cx="9725891" cy="129182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7788" y="354426"/>
            <a:ext cx="9041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>
                <a:solidFill>
                  <a:srgbClr val="0070C0"/>
                </a:solidFill>
                <a:latin typeface="VNI-Jamai" pitchFamily="2" charset="0"/>
              </a:rPr>
              <a:t>Baøi 15. Thao taùc vôùi Teäp</a:t>
            </a:r>
            <a:endParaRPr lang="en-US" sz="2400">
              <a:solidFill>
                <a:srgbClr val="0070C0"/>
              </a:solidFill>
              <a:latin typeface="VNI-Jamai" pitchFamily="2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70587" y="396213"/>
            <a:ext cx="2146040" cy="709126"/>
            <a:chOff x="270587" y="396213"/>
            <a:chExt cx="2146040" cy="709126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70587" y="816091"/>
              <a:ext cx="21460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475861" y="396213"/>
              <a:ext cx="0" cy="70912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0378437" y="895725"/>
            <a:ext cx="124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 học 11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996" y="133006"/>
            <a:ext cx="8515523" cy="29235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297" y="2980770"/>
            <a:ext cx="8357779" cy="286398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0016909" y="6238625"/>
            <a:ext cx="1969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Nguyễn Hữu Hào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968113" y="1729060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Khai báo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968113" y="2067614"/>
            <a:ext cx="20770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. Thao tác với tệp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48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189</Words>
  <Application>Microsoft Office PowerPoint</Application>
  <PresentationFormat>Custom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65</cp:revision>
  <dcterms:created xsi:type="dcterms:W3CDTF">2021-07-24T15:04:47Z</dcterms:created>
  <dcterms:modified xsi:type="dcterms:W3CDTF">2021-10-10T14:07:16Z</dcterms:modified>
</cp:coreProperties>
</file>